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8" r:id="rId3"/>
    <p:sldId id="260" r:id="rId4"/>
    <p:sldId id="261" r:id="rId5"/>
    <p:sldId id="262" r:id="rId6"/>
    <p:sldId id="270" r:id="rId7"/>
    <p:sldId id="267" r:id="rId8"/>
    <p:sldId id="271" r:id="rId9"/>
    <p:sldId id="268" r:id="rId10"/>
    <p:sldId id="272" r:id="rId11"/>
    <p:sldId id="269" r:id="rId12"/>
    <p:sldId id="282" r:id="rId13"/>
    <p:sldId id="263" r:id="rId14"/>
    <p:sldId id="273" r:id="rId15"/>
    <p:sldId id="275" r:id="rId16"/>
    <p:sldId id="276" r:id="rId17"/>
    <p:sldId id="277" r:id="rId18"/>
    <p:sldId id="274" r:id="rId19"/>
    <p:sldId id="280" r:id="rId20"/>
    <p:sldId id="279" r:id="rId21"/>
    <p:sldId id="278" r:id="rId22"/>
    <p:sldId id="281" r:id="rId23"/>
    <p:sldId id="266" r:id="rId24"/>
    <p:sldId id="283" r:id="rId25"/>
    <p:sldId id="28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0000"/>
    <a:srgbClr val="F2F2F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3931" autoAdjust="0"/>
  </p:normalViewPr>
  <p:slideViewPr>
    <p:cSldViewPr snapToGrid="0">
      <p:cViewPr>
        <p:scale>
          <a:sx n="64" d="100"/>
          <a:sy n="64" d="100"/>
        </p:scale>
        <p:origin x="1364" y="32"/>
      </p:cViewPr>
      <p:guideLst/>
    </p:cSldViewPr>
  </p:slideViewPr>
  <p:outlineViewPr>
    <p:cViewPr>
      <p:scale>
        <a:sx n="33" d="100"/>
        <a:sy n="33" d="100"/>
      </p:scale>
      <p:origin x="0" y="-18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4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6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52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3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5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2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763F-26AB-4E47-8E6B-61BA311178A9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F92B8-A633-4782-8AD2-C18D21AF1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3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ccftech.com/procedurally-generated-scifi-no-mans-sky-beautiful-screenshots-games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1992-AC34-4503-ABDE-97F7376B5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05" y="2763036"/>
            <a:ext cx="9002595" cy="133192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synthesizing programs that procedurally generate plant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C2F2D-DD8C-45DB-A56E-FD1EED62F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05" y="4844785"/>
            <a:ext cx="9144000" cy="1014560"/>
          </a:xfrm>
        </p:spPr>
        <p:txBody>
          <a:bodyPr anchor="b" anchorCtr="0">
            <a:normAutofit/>
          </a:bodyPr>
          <a:lstStyle/>
          <a:p>
            <a:pPr algn="l">
              <a:lnSpc>
                <a:spcPts val="1620"/>
              </a:lnSpc>
            </a:pPr>
            <a:r>
              <a:rPr lang="en-US" dirty="0"/>
              <a:t>Caleb Winston</a:t>
            </a:r>
          </a:p>
          <a:p>
            <a:pPr algn="l">
              <a:lnSpc>
                <a:spcPts val="1620"/>
              </a:lnSpc>
            </a:pPr>
            <a:r>
              <a:rPr lang="en-US" dirty="0"/>
              <a:t>Mentored by Professor Rastislav </a:t>
            </a:r>
            <a:r>
              <a:rPr lang="en-US" dirty="0" err="1"/>
              <a:t>Bodik</a:t>
            </a:r>
            <a:endParaRPr lang="en-US" dirty="0"/>
          </a:p>
          <a:p>
            <a:pPr algn="l">
              <a:lnSpc>
                <a:spcPts val="1620"/>
              </a:lnSpc>
            </a:pPr>
            <a:r>
              <a:rPr lang="en-US" dirty="0"/>
              <a:t>Programming Languages &amp; Software Engineering (PLSE) Group</a:t>
            </a:r>
          </a:p>
        </p:txBody>
      </p:sp>
    </p:spTree>
    <p:extLst>
      <p:ext uri="{BB962C8B-B14F-4D97-AF65-F5344CB8AC3E}">
        <p14:creationId xmlns:p14="http://schemas.microsoft.com/office/powerpoint/2010/main" val="202175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85FE-CE62-4C29-8458-EC5FFB9D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step 1: prune set of possible programs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8FCC8-AE7C-43A2-8EB8-F73B8E260416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86BEFF-A693-404C-8D6A-B7A184A9672D}"/>
              </a:ext>
            </a:extLst>
          </p:cNvPr>
          <p:cNvSpPr/>
          <p:nvPr/>
        </p:nvSpPr>
        <p:spPr>
          <a:xfrm rot="932261">
            <a:off x="1233525" y="4081272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F[[X]+X]+F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[+FX]-X]-X)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29AAB-F23F-4A05-9127-F3CC75362E41}"/>
              </a:ext>
            </a:extLst>
          </p:cNvPr>
          <p:cNvSpPr/>
          <p:nvPr/>
        </p:nvSpPr>
        <p:spPr>
          <a:xfrm rot="20931706">
            <a:off x="3149932" y="3282530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[-XF]]+X)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10B53-F88D-4592-8F11-AB8E188084B6}"/>
              </a:ext>
            </a:extLst>
          </p:cNvPr>
          <p:cNvSpPr/>
          <p:nvPr/>
        </p:nvSpPr>
        <p:spPr>
          <a:xfrm rot="1901386">
            <a:off x="1172526" y="2892036"/>
            <a:ext cx="1685848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X)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520337-AC35-4D5F-BCBF-A2312E4033E4}"/>
              </a:ext>
            </a:extLst>
          </p:cNvPr>
          <p:cNvSpPr txBox="1">
            <a:spLocks/>
          </p:cNvSpPr>
          <p:nvPr/>
        </p:nvSpPr>
        <p:spPr>
          <a:xfrm>
            <a:off x="5723700" y="3981769"/>
            <a:ext cx="2791650" cy="112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/>
              <a:t>(3) Remove programs that generate plant parts that are too big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676A028-60A8-463B-A371-56AE2A4AF1BC}"/>
              </a:ext>
            </a:extLst>
          </p:cNvPr>
          <p:cNvSpPr txBox="1">
            <a:spLocks/>
          </p:cNvSpPr>
          <p:nvPr/>
        </p:nvSpPr>
        <p:spPr>
          <a:xfrm>
            <a:off x="5723700" y="2822713"/>
            <a:ext cx="2791650" cy="112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/>
              <a:t>(2) remove programs that generate plant parts that don’t come from plant given by designer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DDE7AF2-2CB4-4423-A722-A2AB7E7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700" y="1695707"/>
            <a:ext cx="2791650" cy="1127006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(1) remove programs that generate invalid plant parts</a:t>
            </a:r>
          </a:p>
        </p:txBody>
      </p:sp>
    </p:spTree>
    <p:extLst>
      <p:ext uri="{BB962C8B-B14F-4D97-AF65-F5344CB8AC3E}">
        <p14:creationId xmlns:p14="http://schemas.microsoft.com/office/powerpoint/2010/main" val="177539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85FE-CE62-4C29-8458-EC5FFB9D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step 1: prune set of possible programs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8FCC8-AE7C-43A2-8EB8-F73B8E260416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29AAB-F23F-4A05-9127-F3CC75362E41}"/>
              </a:ext>
            </a:extLst>
          </p:cNvPr>
          <p:cNvSpPr/>
          <p:nvPr/>
        </p:nvSpPr>
        <p:spPr>
          <a:xfrm rot="20931706">
            <a:off x="3149932" y="3282530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[-XF]]+X)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10B53-F88D-4592-8F11-AB8E188084B6}"/>
              </a:ext>
            </a:extLst>
          </p:cNvPr>
          <p:cNvSpPr/>
          <p:nvPr/>
        </p:nvSpPr>
        <p:spPr>
          <a:xfrm rot="1901386">
            <a:off x="1172526" y="2892036"/>
            <a:ext cx="1685848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X)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754FF0-6887-434F-89BF-6C3C10226F32}"/>
              </a:ext>
            </a:extLst>
          </p:cNvPr>
          <p:cNvSpPr txBox="1">
            <a:spLocks/>
          </p:cNvSpPr>
          <p:nvPr/>
        </p:nvSpPr>
        <p:spPr>
          <a:xfrm>
            <a:off x="5723700" y="3981769"/>
            <a:ext cx="2791650" cy="112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/>
              <a:t>(3) Remove programs that generate plant parts that are too big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998FDA-A8C6-45D4-812C-BBE5D2D74E69}"/>
              </a:ext>
            </a:extLst>
          </p:cNvPr>
          <p:cNvSpPr txBox="1">
            <a:spLocks/>
          </p:cNvSpPr>
          <p:nvPr/>
        </p:nvSpPr>
        <p:spPr>
          <a:xfrm>
            <a:off x="5723700" y="2822713"/>
            <a:ext cx="2791650" cy="112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/>
              <a:t>(2) remove programs that generate plant parts that don’t come from plant given by designer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6F656E-29B3-407A-B39F-A52360A9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700" y="1695707"/>
            <a:ext cx="2791650" cy="1127006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(1) remove programs that generate invalid plant parts</a:t>
            </a:r>
          </a:p>
        </p:txBody>
      </p:sp>
    </p:spTree>
    <p:extLst>
      <p:ext uri="{BB962C8B-B14F-4D97-AF65-F5344CB8AC3E}">
        <p14:creationId xmlns:p14="http://schemas.microsoft.com/office/powerpoint/2010/main" val="280161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85FE-CE62-4C29-8458-EC5FFB9D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step 1: prune set of possible programs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8FCC8-AE7C-43A2-8EB8-F73B8E260416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29AAB-F23F-4A05-9127-F3CC75362E41}"/>
              </a:ext>
            </a:extLst>
          </p:cNvPr>
          <p:cNvSpPr/>
          <p:nvPr/>
        </p:nvSpPr>
        <p:spPr>
          <a:xfrm rot="20931706">
            <a:off x="3149932" y="3282530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[-XF]]+X)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10B53-F88D-4592-8F11-AB8E188084B6}"/>
              </a:ext>
            </a:extLst>
          </p:cNvPr>
          <p:cNvSpPr/>
          <p:nvPr/>
        </p:nvSpPr>
        <p:spPr>
          <a:xfrm rot="1901386">
            <a:off x="1172526" y="2892036"/>
            <a:ext cx="1685848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X)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36FDCE-6539-4F75-B096-05D09AAE60D0}"/>
              </a:ext>
            </a:extLst>
          </p:cNvPr>
          <p:cNvSpPr txBox="1">
            <a:spLocks/>
          </p:cNvSpPr>
          <p:nvPr/>
        </p:nvSpPr>
        <p:spPr>
          <a:xfrm>
            <a:off x="5723700" y="5108775"/>
            <a:ext cx="2791650" cy="112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/>
              <a:t>(4) smaller subset of possible programs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AF26761-5B7C-477B-8F60-39FE236B125B}"/>
              </a:ext>
            </a:extLst>
          </p:cNvPr>
          <p:cNvSpPr txBox="1">
            <a:spLocks/>
          </p:cNvSpPr>
          <p:nvPr/>
        </p:nvSpPr>
        <p:spPr>
          <a:xfrm>
            <a:off x="5723700" y="3981769"/>
            <a:ext cx="2791650" cy="112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/>
              <a:t>(3) Remove programs that generate plant parts that are too big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BF3B8E3-14CC-4E4E-8B8C-D4019EEED0E8}"/>
              </a:ext>
            </a:extLst>
          </p:cNvPr>
          <p:cNvSpPr txBox="1">
            <a:spLocks/>
          </p:cNvSpPr>
          <p:nvPr/>
        </p:nvSpPr>
        <p:spPr>
          <a:xfrm>
            <a:off x="5723700" y="2822713"/>
            <a:ext cx="2791650" cy="112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/>
              <a:t>(2) remove programs that generate plant parts that don’t come from plant given by designer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861CEA0-A6EE-40F4-A93C-86E53D75D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700" y="1695707"/>
            <a:ext cx="2791650" cy="1127006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(1) remove programs that generate invalid plant parts</a:t>
            </a:r>
          </a:p>
        </p:txBody>
      </p:sp>
    </p:spTree>
    <p:extLst>
      <p:ext uri="{BB962C8B-B14F-4D97-AF65-F5344CB8AC3E}">
        <p14:creationId xmlns:p14="http://schemas.microsoft.com/office/powerpoint/2010/main" val="340022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E032-8BCD-4AC7-A080-27B20236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tell Rosette to constrain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06352-6413-43BA-92EA-2BAD3D548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(Rosette is a framework for doing program synthesis, developed by </a:t>
            </a:r>
            <a:r>
              <a:rPr lang="en-US" dirty="0" err="1"/>
              <a:t>Emina</a:t>
            </a:r>
            <a:r>
              <a:rPr lang="en-US" dirty="0"/>
              <a:t> </a:t>
            </a:r>
            <a:r>
              <a:rPr lang="en-US" dirty="0" err="1"/>
              <a:t>Torlak</a:t>
            </a:r>
            <a:r>
              <a:rPr lang="en-US" dirty="0"/>
              <a:t> and Rastislav </a:t>
            </a:r>
            <a:r>
              <a:rPr lang="en-US" dirty="0" err="1"/>
              <a:t>Bodik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define symbolic expression for a program using pruned set of possible programs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79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E767-66D2-4206-B1BA-CAFCD16B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but what is a symbolic expression?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CAD0E4-1EDA-4DBF-8FA5-AB4322F389C9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3CA1B1-9E58-4481-828B-A56A240E2D34}"/>
              </a:ext>
            </a:extLst>
          </p:cNvPr>
          <p:cNvSpPr/>
          <p:nvPr/>
        </p:nvSpPr>
        <p:spPr>
          <a:xfrm rot="785855">
            <a:off x="1454634" y="5014662"/>
            <a:ext cx="1768211" cy="48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1867 + 381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520FC3-01A0-4B3D-8882-323A01255901}"/>
              </a:ext>
            </a:extLst>
          </p:cNvPr>
          <p:cNvSpPr/>
          <p:nvPr/>
        </p:nvSpPr>
        <p:spPr>
          <a:xfrm rot="21292768">
            <a:off x="1242736" y="3187651"/>
            <a:ext cx="1388138" cy="48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 + 982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37696-EC3B-456F-B8E3-DB16A679C6ED}"/>
              </a:ext>
            </a:extLst>
          </p:cNvPr>
          <p:cNvSpPr/>
          <p:nvPr/>
        </p:nvSpPr>
        <p:spPr>
          <a:xfrm rot="20931706">
            <a:off x="2714017" y="3997824"/>
            <a:ext cx="1388138" cy="48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345 + 1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792D55-E4A4-4C2B-BE65-1E35DEAF34D7}"/>
              </a:ext>
            </a:extLst>
          </p:cNvPr>
          <p:cNvSpPr/>
          <p:nvPr/>
        </p:nvSpPr>
        <p:spPr>
          <a:xfrm rot="990782">
            <a:off x="2681780" y="2464426"/>
            <a:ext cx="1768211" cy="48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4567 + 9021</a:t>
            </a:r>
          </a:p>
        </p:txBody>
      </p:sp>
    </p:spTree>
    <p:extLst>
      <p:ext uri="{BB962C8B-B14F-4D97-AF65-F5344CB8AC3E}">
        <p14:creationId xmlns:p14="http://schemas.microsoft.com/office/powerpoint/2010/main" val="327145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E767-66D2-4206-B1BA-CAFCD16B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but what is a symbolic expression?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CAD0E4-1EDA-4DBF-8FA5-AB4322F389C9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3CA1B1-9E58-4481-828B-A56A240E2D34}"/>
              </a:ext>
            </a:extLst>
          </p:cNvPr>
          <p:cNvSpPr/>
          <p:nvPr/>
        </p:nvSpPr>
        <p:spPr>
          <a:xfrm rot="785855">
            <a:off x="1454634" y="5014662"/>
            <a:ext cx="1768211" cy="48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1867 + 381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520FC3-01A0-4B3D-8882-323A01255901}"/>
              </a:ext>
            </a:extLst>
          </p:cNvPr>
          <p:cNvSpPr/>
          <p:nvPr/>
        </p:nvSpPr>
        <p:spPr>
          <a:xfrm rot="21292768">
            <a:off x="1242736" y="3187651"/>
            <a:ext cx="1388138" cy="48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 + 982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37696-EC3B-456F-B8E3-DB16A679C6ED}"/>
              </a:ext>
            </a:extLst>
          </p:cNvPr>
          <p:cNvSpPr/>
          <p:nvPr/>
        </p:nvSpPr>
        <p:spPr>
          <a:xfrm rot="20931706">
            <a:off x="2714017" y="3997824"/>
            <a:ext cx="1388138" cy="48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345 + 1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792D55-E4A4-4C2B-BE65-1E35DEAF34D7}"/>
              </a:ext>
            </a:extLst>
          </p:cNvPr>
          <p:cNvSpPr/>
          <p:nvPr/>
        </p:nvSpPr>
        <p:spPr>
          <a:xfrm rot="990782">
            <a:off x="2681780" y="2464426"/>
            <a:ext cx="1768211" cy="48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4567 + 9021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BF39F-FC78-4C05-A537-08BD95709F4B}"/>
              </a:ext>
            </a:extLst>
          </p:cNvPr>
          <p:cNvSpPr/>
          <p:nvPr/>
        </p:nvSpPr>
        <p:spPr>
          <a:xfrm>
            <a:off x="7583772" y="3626943"/>
            <a:ext cx="931578" cy="482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+ Y</a:t>
            </a:r>
          </a:p>
        </p:txBody>
      </p:sp>
    </p:spTree>
    <p:extLst>
      <p:ext uri="{BB962C8B-B14F-4D97-AF65-F5344CB8AC3E}">
        <p14:creationId xmlns:p14="http://schemas.microsoft.com/office/powerpoint/2010/main" val="190236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85FE-CE62-4C29-8458-EC5FFB9D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but what is a symbolic expression?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8FCC8-AE7C-43A2-8EB8-F73B8E260416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29AAB-F23F-4A05-9127-F3CC75362E41}"/>
              </a:ext>
            </a:extLst>
          </p:cNvPr>
          <p:cNvSpPr/>
          <p:nvPr/>
        </p:nvSpPr>
        <p:spPr>
          <a:xfrm rot="20931706">
            <a:off x="3149932" y="3282530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[-XF]]+X)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10B53-F88D-4592-8F11-AB8E188084B6}"/>
              </a:ext>
            </a:extLst>
          </p:cNvPr>
          <p:cNvSpPr/>
          <p:nvPr/>
        </p:nvSpPr>
        <p:spPr>
          <a:xfrm rot="1901386">
            <a:off x="1172526" y="2892036"/>
            <a:ext cx="1685848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X)</a:t>
            </a:r>
          </a:p>
        </p:txBody>
      </p:sp>
    </p:spTree>
    <p:extLst>
      <p:ext uri="{BB962C8B-B14F-4D97-AF65-F5344CB8AC3E}">
        <p14:creationId xmlns:p14="http://schemas.microsoft.com/office/powerpoint/2010/main" val="363532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85FE-CE62-4C29-8458-EC5FFB9D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but what is a symbolic expression?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8FCC8-AE7C-43A2-8EB8-F73B8E260416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29AAB-F23F-4A05-9127-F3CC75362E41}"/>
              </a:ext>
            </a:extLst>
          </p:cNvPr>
          <p:cNvSpPr/>
          <p:nvPr/>
        </p:nvSpPr>
        <p:spPr>
          <a:xfrm rot="20931706">
            <a:off x="3149932" y="3282530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[-XF]]+X)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10B53-F88D-4592-8F11-AB8E188084B6}"/>
              </a:ext>
            </a:extLst>
          </p:cNvPr>
          <p:cNvSpPr/>
          <p:nvPr/>
        </p:nvSpPr>
        <p:spPr>
          <a:xfrm rot="1901386">
            <a:off x="1172526" y="2892036"/>
            <a:ext cx="1685848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2D375-283A-486C-8413-6E14A5CDB55C}"/>
              </a:ext>
            </a:extLst>
          </p:cNvPr>
          <p:cNvSpPr/>
          <p:nvPr/>
        </p:nvSpPr>
        <p:spPr>
          <a:xfrm>
            <a:off x="5723700" y="3057106"/>
            <a:ext cx="2844750" cy="1849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??? ???)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??? ???)</a:t>
            </a:r>
          </a:p>
        </p:txBody>
      </p:sp>
    </p:spTree>
    <p:extLst>
      <p:ext uri="{BB962C8B-B14F-4D97-AF65-F5344CB8AC3E}">
        <p14:creationId xmlns:p14="http://schemas.microsoft.com/office/powerpoint/2010/main" val="282027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E032-8BCD-4AC7-A080-27B20236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tell Rosette to constrain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06352-6413-43BA-92EA-2BAD3D548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(Rosette is a framework for doing program synthesis, developed by </a:t>
            </a:r>
            <a:r>
              <a:rPr lang="en-US" dirty="0" err="1"/>
              <a:t>Emina</a:t>
            </a:r>
            <a:r>
              <a:rPr lang="en-US" dirty="0"/>
              <a:t> </a:t>
            </a:r>
            <a:r>
              <a:rPr lang="en-US" dirty="0" err="1"/>
              <a:t>Torlak</a:t>
            </a:r>
            <a:r>
              <a:rPr lang="en-US" dirty="0"/>
              <a:t> and Rastislav </a:t>
            </a:r>
            <a:r>
              <a:rPr lang="en-US" dirty="0" err="1"/>
              <a:t>Bodik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 symbolic expression for a program</a:t>
            </a:r>
          </a:p>
        </p:txBody>
      </p:sp>
    </p:spTree>
    <p:extLst>
      <p:ext uri="{BB962C8B-B14F-4D97-AF65-F5344CB8AC3E}">
        <p14:creationId xmlns:p14="http://schemas.microsoft.com/office/powerpoint/2010/main" val="832692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E032-8BCD-4AC7-A080-27B20236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tell Rosette to constrain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06352-6413-43BA-92EA-2BAD3D548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(Rosette is a framework for doing program synthesis, developed by </a:t>
            </a:r>
            <a:r>
              <a:rPr lang="en-US" dirty="0" err="1"/>
              <a:t>Emina</a:t>
            </a:r>
            <a:r>
              <a:rPr lang="en-US" dirty="0"/>
              <a:t> </a:t>
            </a:r>
            <a:r>
              <a:rPr lang="en-US" dirty="0" err="1"/>
              <a:t>Torlak</a:t>
            </a:r>
            <a:r>
              <a:rPr lang="en-US" dirty="0"/>
              <a:t> and Rastislav </a:t>
            </a:r>
            <a:r>
              <a:rPr lang="en-US" dirty="0" err="1"/>
              <a:t>Bodik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 symbolic expression for a program</a:t>
            </a:r>
          </a:p>
          <a:p>
            <a:r>
              <a:rPr lang="en-US" dirty="0"/>
              <a:t>define symbolic expression for output plant graphics from program</a:t>
            </a:r>
          </a:p>
        </p:txBody>
      </p:sp>
    </p:spTree>
    <p:extLst>
      <p:ext uri="{BB962C8B-B14F-4D97-AF65-F5344CB8AC3E}">
        <p14:creationId xmlns:p14="http://schemas.microsoft.com/office/powerpoint/2010/main" val="523474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898B-C4FF-4EC0-883F-26B54EBC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programs that generate lots of plant graphics is hard</a:t>
            </a:r>
          </a:p>
        </p:txBody>
      </p:sp>
      <p:pic>
        <p:nvPicPr>
          <p:cNvPr id="13" name="Content Placeholder 12" descr="A group of palm trees&#10;&#10;Description automatically generated">
            <a:extLst>
              <a:ext uri="{FF2B5EF4-FFF2-40B4-BE49-F238E27FC236}">
                <a16:creationId xmlns:a16="http://schemas.microsoft.com/office/drawing/2014/main" id="{ECA3AAAE-D8DD-48E6-83A9-52C7F7B11A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8650" y="2765801"/>
            <a:ext cx="3886200" cy="2184840"/>
          </a:xfr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33AE1-F5B0-4528-AB29-559BE2F454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640109"/>
            <a:ext cx="3886200" cy="24362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432885-FAFC-4A40-9F48-3803755D2A3A}"/>
              </a:ext>
            </a:extLst>
          </p:cNvPr>
          <p:cNvSpPr txBox="1"/>
          <p:nvPr/>
        </p:nvSpPr>
        <p:spPr>
          <a:xfrm>
            <a:off x="4629150" y="5076332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that can generate field of plants (right), one example of a generated plant that would belong to the field (left)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A9825-EE25-4069-A64F-578B75A8BE87}"/>
              </a:ext>
            </a:extLst>
          </p:cNvPr>
          <p:cNvSpPr txBox="1"/>
          <p:nvPr/>
        </p:nvSpPr>
        <p:spPr>
          <a:xfrm>
            <a:off x="628650" y="495064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plants in virtual reality video game, No Man’s Sky</a:t>
            </a:r>
          </a:p>
        </p:txBody>
      </p:sp>
    </p:spTree>
    <p:extLst>
      <p:ext uri="{BB962C8B-B14F-4D97-AF65-F5344CB8AC3E}">
        <p14:creationId xmlns:p14="http://schemas.microsoft.com/office/powerpoint/2010/main" val="32734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E032-8BCD-4AC7-A080-27B20236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tell Rosette to constrain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06352-6413-43BA-92EA-2BAD3D548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(Rosette is a framework for doing program synthesis, developed by </a:t>
            </a:r>
            <a:r>
              <a:rPr lang="en-US" dirty="0" err="1"/>
              <a:t>Emina</a:t>
            </a:r>
            <a:r>
              <a:rPr lang="en-US" dirty="0"/>
              <a:t> </a:t>
            </a:r>
            <a:r>
              <a:rPr lang="en-US" dirty="0" err="1"/>
              <a:t>Torlak</a:t>
            </a:r>
            <a:r>
              <a:rPr lang="en-US" dirty="0"/>
              <a:t> and Rastislav </a:t>
            </a:r>
            <a:r>
              <a:rPr lang="en-US" dirty="0" err="1"/>
              <a:t>Bodik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 symbolic expression for a program</a:t>
            </a:r>
          </a:p>
          <a:p>
            <a:r>
              <a:rPr lang="en-US" dirty="0"/>
              <a:t>define symbolic expression for output plant graphics from program</a:t>
            </a:r>
          </a:p>
          <a:p>
            <a:r>
              <a:rPr lang="en-US" dirty="0"/>
              <a:t>define symbolic expression for # of edits between output plant graphic and plant graphic given by designer</a:t>
            </a:r>
          </a:p>
        </p:txBody>
      </p:sp>
    </p:spTree>
    <p:extLst>
      <p:ext uri="{BB962C8B-B14F-4D97-AF65-F5344CB8AC3E}">
        <p14:creationId xmlns:p14="http://schemas.microsoft.com/office/powerpoint/2010/main" val="38542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E032-8BCD-4AC7-A080-27B20236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tell Rosette to constrain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06352-6413-43BA-92EA-2BAD3D548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7894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(Rosette is a framework for doing program synthesis, developed by </a:t>
            </a:r>
            <a:r>
              <a:rPr lang="en-US" dirty="0" err="1"/>
              <a:t>Emina</a:t>
            </a:r>
            <a:r>
              <a:rPr lang="en-US" dirty="0"/>
              <a:t> </a:t>
            </a:r>
            <a:r>
              <a:rPr lang="en-US" dirty="0" err="1"/>
              <a:t>Torlak</a:t>
            </a:r>
            <a:r>
              <a:rPr lang="en-US" dirty="0"/>
              <a:t> and Rastislav </a:t>
            </a:r>
            <a:r>
              <a:rPr lang="en-US" dirty="0" err="1"/>
              <a:t>Bodik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define symbolic expression for a program</a:t>
            </a:r>
          </a:p>
          <a:p>
            <a:r>
              <a:rPr lang="en-US" dirty="0"/>
              <a:t>define symbolic expression for output plant graphics from program</a:t>
            </a:r>
          </a:p>
          <a:p>
            <a:r>
              <a:rPr lang="en-US" dirty="0"/>
              <a:t>define symbolic expression for # of edits between output plant graphic and plant graphic given by designer</a:t>
            </a:r>
          </a:p>
          <a:p>
            <a:r>
              <a:rPr lang="en-US" dirty="0"/>
              <a:t>tell Rosette that # of edits must be less than a certain number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285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CB2B-09F0-4685-8E8D-C150CA96D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ask Rosette for solution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FB530-3DEC-41D1-B00F-84327557A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Rosette to solve for program that satisfies constraint for # of edits</a:t>
            </a:r>
          </a:p>
          <a:p>
            <a:r>
              <a:rPr lang="en-US" dirty="0"/>
              <a:t>Rosette compiles the constraints for a program to a Satisfiability Module Theory</a:t>
            </a:r>
          </a:p>
          <a:p>
            <a:r>
              <a:rPr lang="en-US" dirty="0"/>
              <a:t>Rosette solves for a solution</a:t>
            </a:r>
          </a:p>
          <a:p>
            <a:r>
              <a:rPr lang="en-US" dirty="0"/>
              <a:t>Rosette uses solution to derive expression for solution program</a:t>
            </a:r>
          </a:p>
        </p:txBody>
      </p:sp>
    </p:spTree>
    <p:extLst>
      <p:ext uri="{BB962C8B-B14F-4D97-AF65-F5344CB8AC3E}">
        <p14:creationId xmlns:p14="http://schemas.microsoft.com/office/powerpoint/2010/main" val="1966410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9862-1BB8-4430-8B77-AFC3BF55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Fern 5_17_2019 2_37_22 AM">
            <a:hlinkClick r:id="" action="ppaction://media"/>
            <a:extLst>
              <a:ext uri="{FF2B5EF4-FFF2-40B4-BE49-F238E27FC236}">
                <a16:creationId xmlns:a16="http://schemas.microsoft.com/office/drawing/2014/main" id="{A245E0A2-15D8-4792-8CA5-6644BDCF99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800" y="1689100"/>
            <a:ext cx="75184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8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3FA2-EAC0-4E90-9C44-1CCB947C2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259380"/>
            <a:ext cx="7886700" cy="40919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summary…</a:t>
            </a:r>
          </a:p>
          <a:p>
            <a:r>
              <a:rPr lang="en-US" dirty="0"/>
              <a:t>I developed a synthesizer for programs that generate plant graphics</a:t>
            </a:r>
          </a:p>
          <a:p>
            <a:r>
              <a:rPr lang="en-US" dirty="0"/>
              <a:t>given an example plant graphic, our tool will find a program that generates similar graphics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C97C33-8FA9-48B9-A955-0866DBDC6CA2}"/>
              </a:ext>
            </a:extLst>
          </p:cNvPr>
          <p:cNvSpPr/>
          <p:nvPr/>
        </p:nvSpPr>
        <p:spPr>
          <a:xfrm>
            <a:off x="628652" y="3127832"/>
            <a:ext cx="2441448" cy="25298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D77BB5-4435-43D9-894B-695A5B99FBD3}"/>
              </a:ext>
            </a:extLst>
          </p:cNvPr>
          <p:cNvSpPr/>
          <p:nvPr/>
        </p:nvSpPr>
        <p:spPr>
          <a:xfrm>
            <a:off x="3443285" y="3127830"/>
            <a:ext cx="2438400" cy="25298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F[[X]+X]+F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[+FX]-X]-X)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E89D99-9A65-4CE0-8A56-8B0E667A6523}"/>
              </a:ext>
            </a:extLst>
          </p:cNvPr>
          <p:cNvSpPr/>
          <p:nvPr/>
        </p:nvSpPr>
        <p:spPr>
          <a:xfrm>
            <a:off x="6254879" y="3145451"/>
            <a:ext cx="2441448" cy="2512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4217E-9D91-45A1-BD09-64375CFC9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59" y="3360025"/>
            <a:ext cx="1905434" cy="1905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662155-B013-4A6C-8E41-BA2BBCCED257}"/>
              </a:ext>
            </a:extLst>
          </p:cNvPr>
          <p:cNvSpPr txBox="1"/>
          <p:nvPr/>
        </p:nvSpPr>
        <p:spPr>
          <a:xfrm>
            <a:off x="3443284" y="5675290"/>
            <a:ext cx="243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that generates graphics (an L-system)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032D6-8548-44BD-818F-03AFDDE5CF40}"/>
              </a:ext>
            </a:extLst>
          </p:cNvPr>
          <p:cNvSpPr txBox="1"/>
          <p:nvPr/>
        </p:nvSpPr>
        <p:spPr>
          <a:xfrm>
            <a:off x="6254876" y="5657671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generated by 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591E5-6C77-4770-B9D7-2DB2C3457989}"/>
              </a:ext>
            </a:extLst>
          </p:cNvPr>
          <p:cNvSpPr txBox="1"/>
          <p:nvPr/>
        </p:nvSpPr>
        <p:spPr>
          <a:xfrm>
            <a:off x="628650" y="5657671"/>
            <a:ext cx="2441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example of a graphic that a designer wants the program to generate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9C2B3F-83A6-46AD-ABC8-47346B4B87B9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070100" y="4392751"/>
            <a:ext cx="37318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A143C7-E441-4BF3-B271-3F1BC3C3098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881685" y="4392751"/>
            <a:ext cx="373194" cy="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Fern 5_17_2019 1_45_28 AM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2109023-EF21-4343-98DC-51D83FC899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4125" y="3531611"/>
            <a:ext cx="1739900" cy="1739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0081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D2BDE-613A-4B93-A740-DF39C598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54C0D-D598-428D-B17B-17B9DA39D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Professor Ras </a:t>
            </a:r>
            <a:r>
              <a:rPr lang="en-US" dirty="0" err="1"/>
              <a:t>Bodik</a:t>
            </a:r>
            <a:r>
              <a:rPr lang="en-US" dirty="0"/>
              <a:t>, Paul G. Allen School of Computer Science &amp; Engineering</a:t>
            </a:r>
          </a:p>
          <a:p>
            <a:r>
              <a:rPr lang="en-US" dirty="0"/>
              <a:t>Programming Languages &amp; Software Engineering Group, Paul G. Allen School of Computer Science &amp; Engineering</a:t>
            </a:r>
          </a:p>
        </p:txBody>
      </p:sp>
    </p:spTree>
    <p:extLst>
      <p:ext uri="{BB962C8B-B14F-4D97-AF65-F5344CB8AC3E}">
        <p14:creationId xmlns:p14="http://schemas.microsoft.com/office/powerpoint/2010/main" val="313046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0736-B964-401E-A946-A1A42FFF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programs that generate lots of plant graphics is hard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FB8201-AEFB-43F7-A012-08DE280B7AEF}"/>
              </a:ext>
            </a:extLst>
          </p:cNvPr>
          <p:cNvSpPr/>
          <p:nvPr/>
        </p:nvSpPr>
        <p:spPr>
          <a:xfrm>
            <a:off x="628650" y="2244090"/>
            <a:ext cx="2441448" cy="2529841"/>
          </a:xfrm>
          <a:prstGeom prst="rect">
            <a:avLst/>
          </a:prstGeom>
          <a:solidFill>
            <a:srgbClr val="F2F2F2">
              <a:alpha val="14902"/>
            </a:srgbClr>
          </a:solidFill>
          <a:ln>
            <a:solidFill>
              <a:srgbClr val="000000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F789D0-0C5C-4B3C-92A3-B859AB50EB4B}"/>
              </a:ext>
            </a:extLst>
          </p:cNvPr>
          <p:cNvSpPr/>
          <p:nvPr/>
        </p:nvSpPr>
        <p:spPr>
          <a:xfrm>
            <a:off x="3443283" y="2244088"/>
            <a:ext cx="2438400" cy="25298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F[[X]+X]+F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[+FX]-X]-X)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9B298B-8E3B-4946-B07F-BF5A4EACB8A4}"/>
              </a:ext>
            </a:extLst>
          </p:cNvPr>
          <p:cNvSpPr txBox="1"/>
          <p:nvPr/>
        </p:nvSpPr>
        <p:spPr>
          <a:xfrm>
            <a:off x="3443282" y="4791548"/>
            <a:ext cx="243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that generates graphics (an L-system)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3B8B46-6D57-47AC-8E4F-878657709C28}"/>
              </a:ext>
            </a:extLst>
          </p:cNvPr>
          <p:cNvSpPr txBox="1"/>
          <p:nvPr/>
        </p:nvSpPr>
        <p:spPr>
          <a:xfrm>
            <a:off x="6254874" y="4773929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generated by program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7D0BFA-7277-418F-AE76-2BD7341527A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881683" y="3509009"/>
            <a:ext cx="373194" cy="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6E34E0-FDDE-4F46-A622-175A8C425C73}"/>
              </a:ext>
            </a:extLst>
          </p:cNvPr>
          <p:cNvSpPr/>
          <p:nvPr/>
        </p:nvSpPr>
        <p:spPr>
          <a:xfrm>
            <a:off x="6254877" y="2261709"/>
            <a:ext cx="2441448" cy="2512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Fern 5_17_2019 1_45_28 AM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B2C5851-F106-4BC5-9510-5E7233BE7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5651" y="2647869"/>
            <a:ext cx="1739900" cy="1739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521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0736-B964-401E-A946-A1A42FFF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idea: make computer synthesize those programs from an example graphic provided by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D3C85-B6F1-49D0-A873-84C41E640B7E}"/>
              </a:ext>
            </a:extLst>
          </p:cNvPr>
          <p:cNvSpPr/>
          <p:nvPr/>
        </p:nvSpPr>
        <p:spPr>
          <a:xfrm>
            <a:off x="628650" y="2244090"/>
            <a:ext cx="2441448" cy="25298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AEB160-1695-43E4-9D87-62910551F630}"/>
              </a:ext>
            </a:extLst>
          </p:cNvPr>
          <p:cNvSpPr/>
          <p:nvPr/>
        </p:nvSpPr>
        <p:spPr>
          <a:xfrm>
            <a:off x="3443283" y="2244088"/>
            <a:ext cx="2438400" cy="25298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F[[X]+X]+F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[+FX]-X]-X)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D57D0-1F3A-4409-977D-40E03A5410D5}"/>
              </a:ext>
            </a:extLst>
          </p:cNvPr>
          <p:cNvSpPr/>
          <p:nvPr/>
        </p:nvSpPr>
        <p:spPr>
          <a:xfrm>
            <a:off x="6254877" y="2261709"/>
            <a:ext cx="2441448" cy="2512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02198-1DEC-454A-B456-87B49BAEB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57" y="2476283"/>
            <a:ext cx="1905434" cy="19054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FEFA05-7E65-4755-98D5-1D9B2D09F58C}"/>
              </a:ext>
            </a:extLst>
          </p:cNvPr>
          <p:cNvSpPr txBox="1"/>
          <p:nvPr/>
        </p:nvSpPr>
        <p:spPr>
          <a:xfrm>
            <a:off x="3443282" y="4791548"/>
            <a:ext cx="243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program that generates graphics (an L-system)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CA00A-9B5A-498C-B619-E6DDD463325E}"/>
              </a:ext>
            </a:extLst>
          </p:cNvPr>
          <p:cNvSpPr txBox="1"/>
          <p:nvPr/>
        </p:nvSpPr>
        <p:spPr>
          <a:xfrm>
            <a:off x="6254874" y="4773929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graphics generated by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04DB9C-E8E2-4C8F-ADFB-D5225210C90C}"/>
              </a:ext>
            </a:extLst>
          </p:cNvPr>
          <p:cNvSpPr txBox="1"/>
          <p:nvPr/>
        </p:nvSpPr>
        <p:spPr>
          <a:xfrm>
            <a:off x="628648" y="4773929"/>
            <a:ext cx="2441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example of a graphic that a designer wants the program to generate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E6EBA3C-13DD-4F9B-BF46-4F70DF363FCA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070098" y="3509009"/>
            <a:ext cx="37318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32BAF6-5DEA-4203-9CAB-E54C2123D6F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5881683" y="3509009"/>
            <a:ext cx="373194" cy="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Fern 5_17_2019 1_45_28 AM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E7511F6-335E-4019-8502-927795D37F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5651" y="2647869"/>
            <a:ext cx="1739900" cy="17399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741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85FE-CE62-4C29-8458-EC5FFB9D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644560" cy="1325563"/>
          </a:xfrm>
        </p:spPr>
        <p:txBody>
          <a:bodyPr/>
          <a:lstStyle/>
          <a:p>
            <a:r>
              <a:rPr lang="en-US" dirty="0"/>
              <a:t>step 1: prune set of possible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D51DC-C112-4965-B8BE-6B4E89AE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700" y="1695707"/>
            <a:ext cx="2791650" cy="1127006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(0) take infinite set of all programs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8FCC8-AE7C-43A2-8EB8-F73B8E260416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86BEFF-A693-404C-8D6A-B7A184A9672D}"/>
              </a:ext>
            </a:extLst>
          </p:cNvPr>
          <p:cNvSpPr/>
          <p:nvPr/>
        </p:nvSpPr>
        <p:spPr>
          <a:xfrm rot="932261">
            <a:off x="1233525" y="4081272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F[[X]+X]+F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[+FX]-X]-X)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29AAB-F23F-4A05-9127-F3CC75362E41}"/>
              </a:ext>
            </a:extLst>
          </p:cNvPr>
          <p:cNvSpPr/>
          <p:nvPr/>
        </p:nvSpPr>
        <p:spPr>
          <a:xfrm rot="20931706">
            <a:off x="3149932" y="3282530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[-XF]]+X)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10B53-F88D-4592-8F11-AB8E188084B6}"/>
              </a:ext>
            </a:extLst>
          </p:cNvPr>
          <p:cNvSpPr/>
          <p:nvPr/>
        </p:nvSpPr>
        <p:spPr>
          <a:xfrm rot="1901386">
            <a:off x="1172526" y="2892036"/>
            <a:ext cx="1685848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X)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68016-C9E5-48F6-BBE3-86AF0B5B72B8}"/>
              </a:ext>
            </a:extLst>
          </p:cNvPr>
          <p:cNvSpPr/>
          <p:nvPr/>
        </p:nvSpPr>
        <p:spPr>
          <a:xfrm rot="522247">
            <a:off x="2362604" y="1986415"/>
            <a:ext cx="1564967" cy="981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[)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[[[[)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FC3BB-54DB-45CB-8C0D-1932D2A6F4EE}"/>
              </a:ext>
            </a:extLst>
          </p:cNvPr>
          <p:cNvSpPr/>
          <p:nvPr/>
        </p:nvSpPr>
        <p:spPr>
          <a:xfrm rot="20417787">
            <a:off x="2968990" y="4992186"/>
            <a:ext cx="1751867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XX)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F)</a:t>
            </a:r>
          </a:p>
        </p:txBody>
      </p:sp>
    </p:spTree>
    <p:extLst>
      <p:ext uri="{BB962C8B-B14F-4D97-AF65-F5344CB8AC3E}">
        <p14:creationId xmlns:p14="http://schemas.microsoft.com/office/powerpoint/2010/main" val="127216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85FE-CE62-4C29-8458-EC5FFB9D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step 1: prune set of possible programs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8FCC8-AE7C-43A2-8EB8-F73B8E260416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86BEFF-A693-404C-8D6A-B7A184A9672D}"/>
              </a:ext>
            </a:extLst>
          </p:cNvPr>
          <p:cNvSpPr/>
          <p:nvPr/>
        </p:nvSpPr>
        <p:spPr>
          <a:xfrm rot="932261">
            <a:off x="1233525" y="4081272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F[[X]+X]+F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[+FX]-X]-X)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29AAB-F23F-4A05-9127-F3CC75362E41}"/>
              </a:ext>
            </a:extLst>
          </p:cNvPr>
          <p:cNvSpPr/>
          <p:nvPr/>
        </p:nvSpPr>
        <p:spPr>
          <a:xfrm rot="20931706">
            <a:off x="3149932" y="3282530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[-XF]]+X)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10B53-F88D-4592-8F11-AB8E188084B6}"/>
              </a:ext>
            </a:extLst>
          </p:cNvPr>
          <p:cNvSpPr/>
          <p:nvPr/>
        </p:nvSpPr>
        <p:spPr>
          <a:xfrm rot="1901386">
            <a:off x="1172526" y="2892036"/>
            <a:ext cx="1685848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X)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68016-C9E5-48F6-BBE3-86AF0B5B72B8}"/>
              </a:ext>
            </a:extLst>
          </p:cNvPr>
          <p:cNvSpPr/>
          <p:nvPr/>
        </p:nvSpPr>
        <p:spPr>
          <a:xfrm rot="522247">
            <a:off x="2362604" y="1986415"/>
            <a:ext cx="1564967" cy="981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[)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[[[[)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7FC3BB-54DB-45CB-8C0D-1932D2A6F4EE}"/>
              </a:ext>
            </a:extLst>
          </p:cNvPr>
          <p:cNvSpPr/>
          <p:nvPr/>
        </p:nvSpPr>
        <p:spPr>
          <a:xfrm rot="20417787">
            <a:off x="2968990" y="4992186"/>
            <a:ext cx="1751867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XX)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B86B964-3DB7-44E4-BE19-65F6C2CBA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700" y="1695707"/>
            <a:ext cx="2791650" cy="1127006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(1) remove programs that generate invalid plant parts</a:t>
            </a:r>
          </a:p>
        </p:txBody>
      </p:sp>
    </p:spTree>
    <p:extLst>
      <p:ext uri="{BB962C8B-B14F-4D97-AF65-F5344CB8AC3E}">
        <p14:creationId xmlns:p14="http://schemas.microsoft.com/office/powerpoint/2010/main" val="209534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85FE-CE62-4C29-8458-EC5FFB9D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step 1: prune set of possible programs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8FCC8-AE7C-43A2-8EB8-F73B8E260416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86BEFF-A693-404C-8D6A-B7A184A9672D}"/>
              </a:ext>
            </a:extLst>
          </p:cNvPr>
          <p:cNvSpPr/>
          <p:nvPr/>
        </p:nvSpPr>
        <p:spPr>
          <a:xfrm rot="932261">
            <a:off x="1233525" y="4081272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F[[X]+X]+F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[+FX]-X]-X)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29AAB-F23F-4A05-9127-F3CC75362E41}"/>
              </a:ext>
            </a:extLst>
          </p:cNvPr>
          <p:cNvSpPr/>
          <p:nvPr/>
        </p:nvSpPr>
        <p:spPr>
          <a:xfrm rot="20931706">
            <a:off x="3149932" y="3282530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[-XF]]+X)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10B53-F88D-4592-8F11-AB8E188084B6}"/>
              </a:ext>
            </a:extLst>
          </p:cNvPr>
          <p:cNvSpPr/>
          <p:nvPr/>
        </p:nvSpPr>
        <p:spPr>
          <a:xfrm rot="1901386">
            <a:off x="1172526" y="2892036"/>
            <a:ext cx="1685848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X)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F65876-C302-4348-8486-5625FA9E8C21}"/>
              </a:ext>
            </a:extLst>
          </p:cNvPr>
          <p:cNvSpPr/>
          <p:nvPr/>
        </p:nvSpPr>
        <p:spPr>
          <a:xfrm rot="20417787">
            <a:off x="2968990" y="4992186"/>
            <a:ext cx="1751867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XX)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55315E1-C227-4377-A5CA-9E5EEE92E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700" y="1695707"/>
            <a:ext cx="2791650" cy="1127006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(1) remove programs that generate invalid plant parts</a:t>
            </a:r>
          </a:p>
        </p:txBody>
      </p:sp>
    </p:spTree>
    <p:extLst>
      <p:ext uri="{BB962C8B-B14F-4D97-AF65-F5344CB8AC3E}">
        <p14:creationId xmlns:p14="http://schemas.microsoft.com/office/powerpoint/2010/main" val="1229627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85FE-CE62-4C29-8458-EC5FFB9D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step 1: prune set of possible programs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8FCC8-AE7C-43A2-8EB8-F73B8E260416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86BEFF-A693-404C-8D6A-B7A184A9672D}"/>
              </a:ext>
            </a:extLst>
          </p:cNvPr>
          <p:cNvSpPr/>
          <p:nvPr/>
        </p:nvSpPr>
        <p:spPr>
          <a:xfrm rot="932261">
            <a:off x="1233525" y="4081272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F[[X]+X]+F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[+FX]-X]-X)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29AAB-F23F-4A05-9127-F3CC75362E41}"/>
              </a:ext>
            </a:extLst>
          </p:cNvPr>
          <p:cNvSpPr/>
          <p:nvPr/>
        </p:nvSpPr>
        <p:spPr>
          <a:xfrm rot="20931706">
            <a:off x="3149932" y="3282530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[-XF]]+X)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10B53-F88D-4592-8F11-AB8E188084B6}"/>
              </a:ext>
            </a:extLst>
          </p:cNvPr>
          <p:cNvSpPr/>
          <p:nvPr/>
        </p:nvSpPr>
        <p:spPr>
          <a:xfrm rot="1901386">
            <a:off x="1172526" y="2892036"/>
            <a:ext cx="1685848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X)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F65876-C302-4348-8486-5625FA9E8C21}"/>
              </a:ext>
            </a:extLst>
          </p:cNvPr>
          <p:cNvSpPr/>
          <p:nvPr/>
        </p:nvSpPr>
        <p:spPr>
          <a:xfrm rot="20417787">
            <a:off x="2968990" y="4992186"/>
            <a:ext cx="1751867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XX)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E1F3A4D-B038-4B2D-B42A-C2B62650E052}"/>
              </a:ext>
            </a:extLst>
          </p:cNvPr>
          <p:cNvSpPr txBox="1">
            <a:spLocks/>
          </p:cNvSpPr>
          <p:nvPr/>
        </p:nvSpPr>
        <p:spPr>
          <a:xfrm>
            <a:off x="5723700" y="2822713"/>
            <a:ext cx="2791650" cy="112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/>
              <a:t>(2) remove programs that generate plant parts that don’t come from plant given by designer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DDBED73-5EF0-46C1-B99C-BC7830C71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700" y="1695707"/>
            <a:ext cx="2791650" cy="1127006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(1) remove programs that generate invalid plant parts</a:t>
            </a:r>
          </a:p>
        </p:txBody>
      </p:sp>
    </p:spTree>
    <p:extLst>
      <p:ext uri="{BB962C8B-B14F-4D97-AF65-F5344CB8AC3E}">
        <p14:creationId xmlns:p14="http://schemas.microsoft.com/office/powerpoint/2010/main" val="321399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85FE-CE62-4C29-8458-EC5FFB9D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r>
              <a:rPr lang="en-US" dirty="0"/>
              <a:t>step 1: prune set of possible programs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88FCC8-AE7C-43A2-8EB8-F73B8E260416}"/>
              </a:ext>
            </a:extLst>
          </p:cNvPr>
          <p:cNvSpPr/>
          <p:nvPr/>
        </p:nvSpPr>
        <p:spPr>
          <a:xfrm>
            <a:off x="628650" y="1690689"/>
            <a:ext cx="4582160" cy="45821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86BEFF-A693-404C-8D6A-B7A184A9672D}"/>
              </a:ext>
            </a:extLst>
          </p:cNvPr>
          <p:cNvSpPr/>
          <p:nvPr/>
        </p:nvSpPr>
        <p:spPr>
          <a:xfrm rot="932261">
            <a:off x="1233525" y="4081272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F[[X]+X]+F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[+FX]-X]-X)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29AAB-F23F-4A05-9127-F3CC75362E41}"/>
              </a:ext>
            </a:extLst>
          </p:cNvPr>
          <p:cNvSpPr/>
          <p:nvPr/>
        </p:nvSpPr>
        <p:spPr>
          <a:xfrm rot="20931706">
            <a:off x="3149932" y="3282530"/>
            <a:ext cx="1685849" cy="1202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XF)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[-XF]]+X)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10B53-F88D-4592-8F11-AB8E188084B6}"/>
              </a:ext>
            </a:extLst>
          </p:cNvPr>
          <p:cNvSpPr/>
          <p:nvPr/>
        </p:nvSpPr>
        <p:spPr>
          <a:xfrm rot="1901386">
            <a:off x="1172526" y="2892036"/>
            <a:ext cx="1685848" cy="59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F F)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(rule X X)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0537BCF-7765-49CF-B74A-56E2C7657658}"/>
              </a:ext>
            </a:extLst>
          </p:cNvPr>
          <p:cNvSpPr txBox="1">
            <a:spLocks/>
          </p:cNvSpPr>
          <p:nvPr/>
        </p:nvSpPr>
        <p:spPr>
          <a:xfrm>
            <a:off x="5723700" y="2822713"/>
            <a:ext cx="2791650" cy="1127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/>
              <a:t>(2) remove programs that generate plant parts that don’t come from plant given by designer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F64649-394D-48D7-B369-E880E301E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700" y="1695707"/>
            <a:ext cx="2791650" cy="1127006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(1) remove programs that generate invalid plant parts</a:t>
            </a:r>
          </a:p>
        </p:txBody>
      </p:sp>
    </p:spTree>
    <p:extLst>
      <p:ext uri="{BB962C8B-B14F-4D97-AF65-F5344CB8AC3E}">
        <p14:creationId xmlns:p14="http://schemas.microsoft.com/office/powerpoint/2010/main" val="89008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4414</TotalTime>
  <Words>1350</Words>
  <Application>Microsoft Office PowerPoint</Application>
  <PresentationFormat>On-screen Show (4:3)</PresentationFormat>
  <Paragraphs>174</Paragraphs>
  <Slides>25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Office Theme</vt:lpstr>
      <vt:lpstr>synthesizing programs that procedurally generate plant graphics</vt:lpstr>
      <vt:lpstr>writing programs that generate lots of plant graphics is hard</vt:lpstr>
      <vt:lpstr>writing programs that generate lots of plant graphics is hard</vt:lpstr>
      <vt:lpstr>idea: make computer synthesize those programs from an example graphic provided by designer</vt:lpstr>
      <vt:lpstr>step 1: prune set of possible programs</vt:lpstr>
      <vt:lpstr>step 1: prune set of possible programs</vt:lpstr>
      <vt:lpstr>step 1: prune set of possible programs</vt:lpstr>
      <vt:lpstr>step 1: prune set of possible programs</vt:lpstr>
      <vt:lpstr>step 1: prune set of possible programs</vt:lpstr>
      <vt:lpstr>step 1: prune set of possible programs</vt:lpstr>
      <vt:lpstr>step 1: prune set of possible programs</vt:lpstr>
      <vt:lpstr>step 1: prune set of possible programs</vt:lpstr>
      <vt:lpstr>step 2: tell Rosette to constrain program</vt:lpstr>
      <vt:lpstr>but what is a symbolic expression?</vt:lpstr>
      <vt:lpstr>but what is a symbolic expression?</vt:lpstr>
      <vt:lpstr>but what is a symbolic expression?</vt:lpstr>
      <vt:lpstr>but what is a symbolic expression?</vt:lpstr>
      <vt:lpstr>step 2: tell Rosette to constrain program</vt:lpstr>
      <vt:lpstr>step 2: tell Rosette to constrain program</vt:lpstr>
      <vt:lpstr>step 2: tell Rosette to constrain program</vt:lpstr>
      <vt:lpstr>step 2: tell Rosette to constrain program</vt:lpstr>
      <vt:lpstr>step 3: ask Rosette for solution program</vt:lpstr>
      <vt:lpstr>demo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Synthesizing programs that generate plant graphics</dc:title>
  <dc:creator>Caleb Winston</dc:creator>
  <cp:lastModifiedBy>Caleb Winston</cp:lastModifiedBy>
  <cp:revision>49</cp:revision>
  <dcterms:created xsi:type="dcterms:W3CDTF">2019-05-03T06:03:15Z</dcterms:created>
  <dcterms:modified xsi:type="dcterms:W3CDTF">2019-05-17T19:08:18Z</dcterms:modified>
</cp:coreProperties>
</file>